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28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65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9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3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4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0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1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05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8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6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1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60C59-AFB7-4642-948B-6200B3C52D55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3D93F-4ABF-439C-AA16-BA08893A9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9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reeform 117"/>
          <p:cNvSpPr/>
          <p:nvPr/>
        </p:nvSpPr>
        <p:spPr>
          <a:xfrm>
            <a:off x="234696" y="2282952"/>
            <a:ext cx="704088" cy="1929384"/>
          </a:xfrm>
          <a:custGeom>
            <a:avLst/>
            <a:gdLst>
              <a:gd name="connsiteX0" fmla="*/ 45720 w 704088"/>
              <a:gd name="connsiteY0" fmla="*/ 0 h 1929384"/>
              <a:gd name="connsiteX1" fmla="*/ 36576 w 704088"/>
              <a:gd name="connsiteY1" fmla="*/ 64008 h 1929384"/>
              <a:gd name="connsiteX2" fmla="*/ 27432 w 704088"/>
              <a:gd name="connsiteY2" fmla="*/ 91440 h 1929384"/>
              <a:gd name="connsiteX3" fmla="*/ 18288 w 704088"/>
              <a:gd name="connsiteY3" fmla="*/ 128016 h 1929384"/>
              <a:gd name="connsiteX4" fmla="*/ 0 w 704088"/>
              <a:gd name="connsiteY4" fmla="*/ 228600 h 1929384"/>
              <a:gd name="connsiteX5" fmla="*/ 9144 w 704088"/>
              <a:gd name="connsiteY5" fmla="*/ 365760 h 1929384"/>
              <a:gd name="connsiteX6" fmla="*/ 27432 w 704088"/>
              <a:gd name="connsiteY6" fmla="*/ 420624 h 1929384"/>
              <a:gd name="connsiteX7" fmla="*/ 36576 w 704088"/>
              <a:gd name="connsiteY7" fmla="*/ 448056 h 1929384"/>
              <a:gd name="connsiteX8" fmla="*/ 54864 w 704088"/>
              <a:gd name="connsiteY8" fmla="*/ 585216 h 1929384"/>
              <a:gd name="connsiteX9" fmla="*/ 73152 w 704088"/>
              <a:gd name="connsiteY9" fmla="*/ 640080 h 1929384"/>
              <a:gd name="connsiteX10" fmla="*/ 82296 w 704088"/>
              <a:gd name="connsiteY10" fmla="*/ 667512 h 1929384"/>
              <a:gd name="connsiteX11" fmla="*/ 91440 w 704088"/>
              <a:gd name="connsiteY11" fmla="*/ 694944 h 1929384"/>
              <a:gd name="connsiteX12" fmla="*/ 118872 w 704088"/>
              <a:gd name="connsiteY12" fmla="*/ 713232 h 1929384"/>
              <a:gd name="connsiteX13" fmla="*/ 137160 w 704088"/>
              <a:gd name="connsiteY13" fmla="*/ 777240 h 1929384"/>
              <a:gd name="connsiteX14" fmla="*/ 155448 w 704088"/>
              <a:gd name="connsiteY14" fmla="*/ 832104 h 1929384"/>
              <a:gd name="connsiteX15" fmla="*/ 192024 w 704088"/>
              <a:gd name="connsiteY15" fmla="*/ 886968 h 1929384"/>
              <a:gd name="connsiteX16" fmla="*/ 219456 w 704088"/>
              <a:gd name="connsiteY16" fmla="*/ 941832 h 1929384"/>
              <a:gd name="connsiteX17" fmla="*/ 246888 w 704088"/>
              <a:gd name="connsiteY17" fmla="*/ 1078992 h 1929384"/>
              <a:gd name="connsiteX18" fmla="*/ 256032 w 704088"/>
              <a:gd name="connsiteY18" fmla="*/ 1124712 h 1929384"/>
              <a:gd name="connsiteX19" fmla="*/ 265176 w 704088"/>
              <a:gd name="connsiteY19" fmla="*/ 1289304 h 1929384"/>
              <a:gd name="connsiteX20" fmla="*/ 274320 w 704088"/>
              <a:gd name="connsiteY20" fmla="*/ 1353312 h 1929384"/>
              <a:gd name="connsiteX21" fmla="*/ 310896 w 704088"/>
              <a:gd name="connsiteY21" fmla="*/ 1408176 h 1929384"/>
              <a:gd name="connsiteX22" fmla="*/ 356616 w 704088"/>
              <a:gd name="connsiteY22" fmla="*/ 1453896 h 1929384"/>
              <a:gd name="connsiteX23" fmla="*/ 384048 w 704088"/>
              <a:gd name="connsiteY23" fmla="*/ 1463040 h 1929384"/>
              <a:gd name="connsiteX24" fmla="*/ 438912 w 704088"/>
              <a:gd name="connsiteY24" fmla="*/ 1499616 h 1929384"/>
              <a:gd name="connsiteX25" fmla="*/ 521208 w 704088"/>
              <a:gd name="connsiteY25" fmla="*/ 1545336 h 1929384"/>
              <a:gd name="connsiteX26" fmla="*/ 576072 w 704088"/>
              <a:gd name="connsiteY26" fmla="*/ 1591056 h 1929384"/>
              <a:gd name="connsiteX27" fmla="*/ 621792 w 704088"/>
              <a:gd name="connsiteY27" fmla="*/ 1673352 h 1929384"/>
              <a:gd name="connsiteX28" fmla="*/ 630936 w 704088"/>
              <a:gd name="connsiteY28" fmla="*/ 1719072 h 1929384"/>
              <a:gd name="connsiteX29" fmla="*/ 649224 w 704088"/>
              <a:gd name="connsiteY29" fmla="*/ 1773936 h 1929384"/>
              <a:gd name="connsiteX30" fmla="*/ 658368 w 704088"/>
              <a:gd name="connsiteY30" fmla="*/ 1801368 h 1929384"/>
              <a:gd name="connsiteX31" fmla="*/ 685800 w 704088"/>
              <a:gd name="connsiteY31" fmla="*/ 1901952 h 1929384"/>
              <a:gd name="connsiteX32" fmla="*/ 704088 w 704088"/>
              <a:gd name="connsiteY32" fmla="*/ 1929384 h 192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04088" h="1929384">
                <a:moveTo>
                  <a:pt x="45720" y="0"/>
                </a:moveTo>
                <a:cubicBezTo>
                  <a:pt x="42672" y="21336"/>
                  <a:pt x="40803" y="42874"/>
                  <a:pt x="36576" y="64008"/>
                </a:cubicBezTo>
                <a:cubicBezTo>
                  <a:pt x="34686" y="73459"/>
                  <a:pt x="30080" y="82172"/>
                  <a:pt x="27432" y="91440"/>
                </a:cubicBezTo>
                <a:cubicBezTo>
                  <a:pt x="23980" y="103524"/>
                  <a:pt x="20536" y="115651"/>
                  <a:pt x="18288" y="128016"/>
                </a:cubicBezTo>
                <a:cubicBezTo>
                  <a:pt x="-3555" y="248150"/>
                  <a:pt x="20739" y="145642"/>
                  <a:pt x="0" y="228600"/>
                </a:cubicBezTo>
                <a:cubicBezTo>
                  <a:pt x="3048" y="274320"/>
                  <a:pt x="2664" y="320399"/>
                  <a:pt x="9144" y="365760"/>
                </a:cubicBezTo>
                <a:cubicBezTo>
                  <a:pt x="11870" y="384843"/>
                  <a:pt x="21336" y="402336"/>
                  <a:pt x="27432" y="420624"/>
                </a:cubicBezTo>
                <a:lnTo>
                  <a:pt x="36576" y="448056"/>
                </a:lnTo>
                <a:cubicBezTo>
                  <a:pt x="37929" y="458881"/>
                  <a:pt x="51422" y="570302"/>
                  <a:pt x="54864" y="585216"/>
                </a:cubicBezTo>
                <a:cubicBezTo>
                  <a:pt x="59199" y="604000"/>
                  <a:pt x="67056" y="621792"/>
                  <a:pt x="73152" y="640080"/>
                </a:cubicBezTo>
                <a:lnTo>
                  <a:pt x="82296" y="667512"/>
                </a:lnTo>
                <a:cubicBezTo>
                  <a:pt x="85344" y="676656"/>
                  <a:pt x="83420" y="689597"/>
                  <a:pt x="91440" y="694944"/>
                </a:cubicBezTo>
                <a:lnTo>
                  <a:pt x="118872" y="713232"/>
                </a:lnTo>
                <a:cubicBezTo>
                  <a:pt x="149602" y="805423"/>
                  <a:pt x="102715" y="662423"/>
                  <a:pt x="137160" y="777240"/>
                </a:cubicBezTo>
                <a:cubicBezTo>
                  <a:pt x="142699" y="795704"/>
                  <a:pt x="144755" y="816064"/>
                  <a:pt x="155448" y="832104"/>
                </a:cubicBezTo>
                <a:lnTo>
                  <a:pt x="192024" y="886968"/>
                </a:lnTo>
                <a:cubicBezTo>
                  <a:pt x="208888" y="912263"/>
                  <a:pt x="212775" y="912882"/>
                  <a:pt x="219456" y="941832"/>
                </a:cubicBezTo>
                <a:lnTo>
                  <a:pt x="246888" y="1078992"/>
                </a:lnTo>
                <a:lnTo>
                  <a:pt x="256032" y="1124712"/>
                </a:lnTo>
                <a:cubicBezTo>
                  <a:pt x="259080" y="1179576"/>
                  <a:pt x="260794" y="1234530"/>
                  <a:pt x="265176" y="1289304"/>
                </a:cubicBezTo>
                <a:cubicBezTo>
                  <a:pt x="266895" y="1310788"/>
                  <a:pt x="266583" y="1333196"/>
                  <a:pt x="274320" y="1353312"/>
                </a:cubicBezTo>
                <a:cubicBezTo>
                  <a:pt x="282210" y="1373826"/>
                  <a:pt x="298704" y="1389888"/>
                  <a:pt x="310896" y="1408176"/>
                </a:cubicBezTo>
                <a:cubicBezTo>
                  <a:pt x="329184" y="1435608"/>
                  <a:pt x="326136" y="1438656"/>
                  <a:pt x="356616" y="1453896"/>
                </a:cubicBezTo>
                <a:cubicBezTo>
                  <a:pt x="365237" y="1458207"/>
                  <a:pt x="375622" y="1458359"/>
                  <a:pt x="384048" y="1463040"/>
                </a:cubicBezTo>
                <a:cubicBezTo>
                  <a:pt x="403261" y="1473714"/>
                  <a:pt x="418060" y="1492665"/>
                  <a:pt x="438912" y="1499616"/>
                </a:cubicBezTo>
                <a:cubicBezTo>
                  <a:pt x="487196" y="1515711"/>
                  <a:pt x="458324" y="1503413"/>
                  <a:pt x="521208" y="1545336"/>
                </a:cubicBezTo>
                <a:cubicBezTo>
                  <a:pt x="545592" y="1561592"/>
                  <a:pt x="557117" y="1566685"/>
                  <a:pt x="576072" y="1591056"/>
                </a:cubicBezTo>
                <a:cubicBezTo>
                  <a:pt x="601163" y="1623316"/>
                  <a:pt x="613078" y="1638498"/>
                  <a:pt x="621792" y="1673352"/>
                </a:cubicBezTo>
                <a:cubicBezTo>
                  <a:pt x="625561" y="1688430"/>
                  <a:pt x="626847" y="1704078"/>
                  <a:pt x="630936" y="1719072"/>
                </a:cubicBezTo>
                <a:cubicBezTo>
                  <a:pt x="636008" y="1737670"/>
                  <a:pt x="643128" y="1755648"/>
                  <a:pt x="649224" y="1773936"/>
                </a:cubicBezTo>
                <a:cubicBezTo>
                  <a:pt x="652272" y="1783080"/>
                  <a:pt x="656478" y="1791917"/>
                  <a:pt x="658368" y="1801368"/>
                </a:cubicBezTo>
                <a:cubicBezTo>
                  <a:pt x="663275" y="1825905"/>
                  <a:pt x="672541" y="1882064"/>
                  <a:pt x="685800" y="1901952"/>
                </a:cubicBezTo>
                <a:lnTo>
                  <a:pt x="704088" y="1929384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5"/>
          <p:cNvSpPr/>
          <p:nvPr/>
        </p:nvSpPr>
        <p:spPr>
          <a:xfrm>
            <a:off x="786384" y="2130552"/>
            <a:ext cx="704088" cy="1901012"/>
          </a:xfrm>
          <a:custGeom>
            <a:avLst/>
            <a:gdLst>
              <a:gd name="connsiteX0" fmla="*/ 45720 w 704088"/>
              <a:gd name="connsiteY0" fmla="*/ 0 h 1929384"/>
              <a:gd name="connsiteX1" fmla="*/ 36576 w 704088"/>
              <a:gd name="connsiteY1" fmla="*/ 64008 h 1929384"/>
              <a:gd name="connsiteX2" fmla="*/ 27432 w 704088"/>
              <a:gd name="connsiteY2" fmla="*/ 91440 h 1929384"/>
              <a:gd name="connsiteX3" fmla="*/ 18288 w 704088"/>
              <a:gd name="connsiteY3" fmla="*/ 128016 h 1929384"/>
              <a:gd name="connsiteX4" fmla="*/ 0 w 704088"/>
              <a:gd name="connsiteY4" fmla="*/ 228600 h 1929384"/>
              <a:gd name="connsiteX5" fmla="*/ 9144 w 704088"/>
              <a:gd name="connsiteY5" fmla="*/ 365760 h 1929384"/>
              <a:gd name="connsiteX6" fmla="*/ 27432 w 704088"/>
              <a:gd name="connsiteY6" fmla="*/ 420624 h 1929384"/>
              <a:gd name="connsiteX7" fmla="*/ 36576 w 704088"/>
              <a:gd name="connsiteY7" fmla="*/ 448056 h 1929384"/>
              <a:gd name="connsiteX8" fmla="*/ 54864 w 704088"/>
              <a:gd name="connsiteY8" fmla="*/ 585216 h 1929384"/>
              <a:gd name="connsiteX9" fmla="*/ 73152 w 704088"/>
              <a:gd name="connsiteY9" fmla="*/ 640080 h 1929384"/>
              <a:gd name="connsiteX10" fmla="*/ 82296 w 704088"/>
              <a:gd name="connsiteY10" fmla="*/ 667512 h 1929384"/>
              <a:gd name="connsiteX11" fmla="*/ 91440 w 704088"/>
              <a:gd name="connsiteY11" fmla="*/ 694944 h 1929384"/>
              <a:gd name="connsiteX12" fmla="*/ 118872 w 704088"/>
              <a:gd name="connsiteY12" fmla="*/ 713232 h 1929384"/>
              <a:gd name="connsiteX13" fmla="*/ 137160 w 704088"/>
              <a:gd name="connsiteY13" fmla="*/ 777240 h 1929384"/>
              <a:gd name="connsiteX14" fmla="*/ 155448 w 704088"/>
              <a:gd name="connsiteY14" fmla="*/ 832104 h 1929384"/>
              <a:gd name="connsiteX15" fmla="*/ 192024 w 704088"/>
              <a:gd name="connsiteY15" fmla="*/ 886968 h 1929384"/>
              <a:gd name="connsiteX16" fmla="*/ 219456 w 704088"/>
              <a:gd name="connsiteY16" fmla="*/ 941832 h 1929384"/>
              <a:gd name="connsiteX17" fmla="*/ 246888 w 704088"/>
              <a:gd name="connsiteY17" fmla="*/ 1078992 h 1929384"/>
              <a:gd name="connsiteX18" fmla="*/ 256032 w 704088"/>
              <a:gd name="connsiteY18" fmla="*/ 1124712 h 1929384"/>
              <a:gd name="connsiteX19" fmla="*/ 265176 w 704088"/>
              <a:gd name="connsiteY19" fmla="*/ 1289304 h 1929384"/>
              <a:gd name="connsiteX20" fmla="*/ 274320 w 704088"/>
              <a:gd name="connsiteY20" fmla="*/ 1353312 h 1929384"/>
              <a:gd name="connsiteX21" fmla="*/ 310896 w 704088"/>
              <a:gd name="connsiteY21" fmla="*/ 1408176 h 1929384"/>
              <a:gd name="connsiteX22" fmla="*/ 356616 w 704088"/>
              <a:gd name="connsiteY22" fmla="*/ 1453896 h 1929384"/>
              <a:gd name="connsiteX23" fmla="*/ 384048 w 704088"/>
              <a:gd name="connsiteY23" fmla="*/ 1463040 h 1929384"/>
              <a:gd name="connsiteX24" fmla="*/ 438912 w 704088"/>
              <a:gd name="connsiteY24" fmla="*/ 1499616 h 1929384"/>
              <a:gd name="connsiteX25" fmla="*/ 521208 w 704088"/>
              <a:gd name="connsiteY25" fmla="*/ 1545336 h 1929384"/>
              <a:gd name="connsiteX26" fmla="*/ 576072 w 704088"/>
              <a:gd name="connsiteY26" fmla="*/ 1591056 h 1929384"/>
              <a:gd name="connsiteX27" fmla="*/ 621792 w 704088"/>
              <a:gd name="connsiteY27" fmla="*/ 1673352 h 1929384"/>
              <a:gd name="connsiteX28" fmla="*/ 630936 w 704088"/>
              <a:gd name="connsiteY28" fmla="*/ 1719072 h 1929384"/>
              <a:gd name="connsiteX29" fmla="*/ 649224 w 704088"/>
              <a:gd name="connsiteY29" fmla="*/ 1773936 h 1929384"/>
              <a:gd name="connsiteX30" fmla="*/ 658368 w 704088"/>
              <a:gd name="connsiteY30" fmla="*/ 1801368 h 1929384"/>
              <a:gd name="connsiteX31" fmla="*/ 685800 w 704088"/>
              <a:gd name="connsiteY31" fmla="*/ 1901952 h 1929384"/>
              <a:gd name="connsiteX32" fmla="*/ 704088 w 704088"/>
              <a:gd name="connsiteY32" fmla="*/ 1929384 h 192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04088" h="1929384">
                <a:moveTo>
                  <a:pt x="45720" y="0"/>
                </a:moveTo>
                <a:cubicBezTo>
                  <a:pt x="42672" y="21336"/>
                  <a:pt x="40803" y="42874"/>
                  <a:pt x="36576" y="64008"/>
                </a:cubicBezTo>
                <a:cubicBezTo>
                  <a:pt x="34686" y="73459"/>
                  <a:pt x="30080" y="82172"/>
                  <a:pt x="27432" y="91440"/>
                </a:cubicBezTo>
                <a:cubicBezTo>
                  <a:pt x="23980" y="103524"/>
                  <a:pt x="20536" y="115651"/>
                  <a:pt x="18288" y="128016"/>
                </a:cubicBezTo>
                <a:cubicBezTo>
                  <a:pt x="-3555" y="248150"/>
                  <a:pt x="20739" y="145642"/>
                  <a:pt x="0" y="228600"/>
                </a:cubicBezTo>
                <a:cubicBezTo>
                  <a:pt x="3048" y="274320"/>
                  <a:pt x="2664" y="320399"/>
                  <a:pt x="9144" y="365760"/>
                </a:cubicBezTo>
                <a:cubicBezTo>
                  <a:pt x="11870" y="384843"/>
                  <a:pt x="21336" y="402336"/>
                  <a:pt x="27432" y="420624"/>
                </a:cubicBezTo>
                <a:lnTo>
                  <a:pt x="36576" y="448056"/>
                </a:lnTo>
                <a:cubicBezTo>
                  <a:pt x="37929" y="458881"/>
                  <a:pt x="51422" y="570302"/>
                  <a:pt x="54864" y="585216"/>
                </a:cubicBezTo>
                <a:cubicBezTo>
                  <a:pt x="59199" y="604000"/>
                  <a:pt x="67056" y="621792"/>
                  <a:pt x="73152" y="640080"/>
                </a:cubicBezTo>
                <a:lnTo>
                  <a:pt x="82296" y="667512"/>
                </a:lnTo>
                <a:cubicBezTo>
                  <a:pt x="85344" y="676656"/>
                  <a:pt x="83420" y="689597"/>
                  <a:pt x="91440" y="694944"/>
                </a:cubicBezTo>
                <a:lnTo>
                  <a:pt x="118872" y="713232"/>
                </a:lnTo>
                <a:cubicBezTo>
                  <a:pt x="149602" y="805423"/>
                  <a:pt x="102715" y="662423"/>
                  <a:pt x="137160" y="777240"/>
                </a:cubicBezTo>
                <a:cubicBezTo>
                  <a:pt x="142699" y="795704"/>
                  <a:pt x="144755" y="816064"/>
                  <a:pt x="155448" y="832104"/>
                </a:cubicBezTo>
                <a:lnTo>
                  <a:pt x="192024" y="886968"/>
                </a:lnTo>
                <a:cubicBezTo>
                  <a:pt x="208888" y="912263"/>
                  <a:pt x="212775" y="912882"/>
                  <a:pt x="219456" y="941832"/>
                </a:cubicBezTo>
                <a:lnTo>
                  <a:pt x="246888" y="1078992"/>
                </a:lnTo>
                <a:lnTo>
                  <a:pt x="256032" y="1124712"/>
                </a:lnTo>
                <a:cubicBezTo>
                  <a:pt x="259080" y="1179576"/>
                  <a:pt x="260794" y="1234530"/>
                  <a:pt x="265176" y="1289304"/>
                </a:cubicBezTo>
                <a:cubicBezTo>
                  <a:pt x="266895" y="1310788"/>
                  <a:pt x="266583" y="1333196"/>
                  <a:pt x="274320" y="1353312"/>
                </a:cubicBezTo>
                <a:cubicBezTo>
                  <a:pt x="282210" y="1373826"/>
                  <a:pt x="298704" y="1389888"/>
                  <a:pt x="310896" y="1408176"/>
                </a:cubicBezTo>
                <a:cubicBezTo>
                  <a:pt x="329184" y="1435608"/>
                  <a:pt x="326136" y="1438656"/>
                  <a:pt x="356616" y="1453896"/>
                </a:cubicBezTo>
                <a:cubicBezTo>
                  <a:pt x="365237" y="1458207"/>
                  <a:pt x="375622" y="1458359"/>
                  <a:pt x="384048" y="1463040"/>
                </a:cubicBezTo>
                <a:cubicBezTo>
                  <a:pt x="403261" y="1473714"/>
                  <a:pt x="418060" y="1492665"/>
                  <a:pt x="438912" y="1499616"/>
                </a:cubicBezTo>
                <a:cubicBezTo>
                  <a:pt x="487196" y="1515711"/>
                  <a:pt x="458324" y="1503413"/>
                  <a:pt x="521208" y="1545336"/>
                </a:cubicBezTo>
                <a:cubicBezTo>
                  <a:pt x="545592" y="1561592"/>
                  <a:pt x="557117" y="1566685"/>
                  <a:pt x="576072" y="1591056"/>
                </a:cubicBezTo>
                <a:cubicBezTo>
                  <a:pt x="601163" y="1623316"/>
                  <a:pt x="613078" y="1638498"/>
                  <a:pt x="621792" y="1673352"/>
                </a:cubicBezTo>
                <a:cubicBezTo>
                  <a:pt x="625561" y="1688430"/>
                  <a:pt x="626847" y="1704078"/>
                  <a:pt x="630936" y="1719072"/>
                </a:cubicBezTo>
                <a:cubicBezTo>
                  <a:pt x="636008" y="1737670"/>
                  <a:pt x="643128" y="1755648"/>
                  <a:pt x="649224" y="1773936"/>
                </a:cubicBezTo>
                <a:cubicBezTo>
                  <a:pt x="652272" y="1783080"/>
                  <a:pt x="656478" y="1791917"/>
                  <a:pt x="658368" y="1801368"/>
                </a:cubicBezTo>
                <a:cubicBezTo>
                  <a:pt x="663275" y="1825905"/>
                  <a:pt x="672541" y="1882064"/>
                  <a:pt x="685800" y="1901952"/>
                </a:cubicBezTo>
                <a:lnTo>
                  <a:pt x="704088" y="1929384"/>
                </a:lnTo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5754" y="407120"/>
            <a:ext cx="941283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dirty="0" smtClean="0"/>
              <a:t>Decimal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98564" y="761270"/>
            <a:ext cx="540276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Hex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4041" y="1263134"/>
            <a:ext cx="780535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Binary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581400" y="224135"/>
            <a:ext cx="167654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2’s complement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0265" y="961045"/>
            <a:ext cx="988925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4423" y="1012313"/>
            <a:ext cx="1371600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Binary Arithmetic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1853" y="1012567"/>
            <a:ext cx="1012457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Adders, </a:t>
            </a:r>
          </a:p>
          <a:p>
            <a:r>
              <a:rPr lang="en-US" dirty="0" smtClean="0"/>
              <a:t>overflow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91379" y="542555"/>
            <a:ext cx="1215076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Calculators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15799" y="1632466"/>
            <a:ext cx="1297856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Latches, FFs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8502" y="2260384"/>
            <a:ext cx="1027269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FSMs, </a:t>
            </a:r>
          </a:p>
          <a:p>
            <a:r>
              <a:rPr lang="en-US" dirty="0" smtClean="0"/>
              <a:t>Counters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123637" y="3699010"/>
            <a:ext cx="718658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Gates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66177" y="2610796"/>
            <a:ext cx="1084015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Boolean/</a:t>
            </a:r>
          </a:p>
          <a:p>
            <a:r>
              <a:rPr lang="en-US" dirty="0" smtClean="0"/>
              <a:t>Switching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10852" y="3948549"/>
            <a:ext cx="60971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LUTs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158554" y="1984325"/>
            <a:ext cx="1714765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(counting order)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255243" y="2743200"/>
            <a:ext cx="132093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Truth Tables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098916" y="3514344"/>
            <a:ext cx="893643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K-Maps</a:t>
            </a:r>
          </a:p>
        </p:txBody>
      </p:sp>
      <p:cxnSp>
        <p:nvCxnSpPr>
          <p:cNvPr id="69" name="Curved Connector 68"/>
          <p:cNvCxnSpPr>
            <a:stCxn id="59" idx="3"/>
            <a:endCxn id="62" idx="1"/>
          </p:cNvCxnSpPr>
          <p:nvPr/>
        </p:nvCxnSpPr>
        <p:spPr>
          <a:xfrm flipV="1">
            <a:off x="2750192" y="2927866"/>
            <a:ext cx="505051" cy="6096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 rot="19957236">
            <a:off x="537150" y="3287191"/>
            <a:ext cx="583814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ADC</a:t>
            </a:r>
          </a:p>
          <a:p>
            <a:r>
              <a:rPr lang="en-US" dirty="0" smtClean="0"/>
              <a:t>DAC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911460" y="4752087"/>
            <a:ext cx="880369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[PLDS/]</a:t>
            </a:r>
          </a:p>
          <a:p>
            <a:pPr algn="ctr"/>
            <a:r>
              <a:rPr lang="en-US" dirty="0" smtClean="0"/>
              <a:t>FPGAs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852137" y="4936753"/>
            <a:ext cx="1182953" cy="9233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Iterative</a:t>
            </a:r>
          </a:p>
          <a:p>
            <a:pPr algn="ctr"/>
            <a:r>
              <a:rPr lang="en-US" dirty="0" smtClean="0"/>
              <a:t>Hierarchal</a:t>
            </a:r>
          </a:p>
          <a:p>
            <a:pPr algn="ctr"/>
            <a:r>
              <a:rPr lang="en-US" dirty="0" smtClean="0"/>
              <a:t>Design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242176" y="4778181"/>
            <a:ext cx="131523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MSI Devices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670265" y="4267200"/>
            <a:ext cx="1143775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Parity </a:t>
            </a:r>
          </a:p>
          <a:p>
            <a:r>
              <a:rPr lang="en-US" dirty="0" smtClean="0"/>
              <a:t>Generator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21320" y="3114532"/>
            <a:ext cx="1723292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Boolean Algebra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4543" y="2383167"/>
            <a:ext cx="779765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Digital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04901" y="2878312"/>
            <a:ext cx="833883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 smtClean="0"/>
              <a:t>Analog</a:t>
            </a:r>
          </a:p>
        </p:txBody>
      </p:sp>
      <p:cxnSp>
        <p:nvCxnSpPr>
          <p:cNvPr id="121" name="Straight Arrow Connector 120"/>
          <p:cNvCxnSpPr>
            <a:stCxn id="118" idx="22"/>
            <a:endCxn id="116" idx="20"/>
          </p:cNvCxnSpPr>
          <p:nvPr/>
        </p:nvCxnSpPr>
        <p:spPr>
          <a:xfrm flipV="1">
            <a:off x="591312" y="3463963"/>
            <a:ext cx="469392" cy="27288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2738290" y="5015758"/>
            <a:ext cx="1207868" cy="14773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>
              <a:buClr>
                <a:schemeClr val="tx2">
                  <a:lumMod val="40000"/>
                  <a:lumOff val="60000"/>
                </a:schemeClr>
              </a:buClr>
            </a:pPr>
            <a:r>
              <a:rPr lang="en-US" dirty="0" smtClean="0"/>
              <a:t>Simulation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</a:pPr>
            <a:r>
              <a:rPr lang="en-US" dirty="0" smtClean="0"/>
              <a:t>Logic Analyzers</a:t>
            </a:r>
          </a:p>
          <a:p>
            <a:pPr>
              <a:buClr>
                <a:schemeClr val="tx2">
                  <a:lumMod val="40000"/>
                  <a:lumOff val="60000"/>
                </a:schemeClr>
              </a:buClr>
            </a:pPr>
            <a:r>
              <a:rPr lang="en-US" dirty="0" smtClean="0"/>
              <a:t>Faults, Debugging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354711" y="4343182"/>
            <a:ext cx="850489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3-State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09631" y="5213752"/>
            <a:ext cx="1595565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Schmitt Trigger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88781" y="4436096"/>
            <a:ext cx="817853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en-US" dirty="0" smtClean="0"/>
              <a:t>Timing</a:t>
            </a:r>
          </a:p>
        </p:txBody>
      </p:sp>
      <p:cxnSp>
        <p:nvCxnSpPr>
          <p:cNvPr id="138" name="Curved Connector 137"/>
          <p:cNvCxnSpPr>
            <a:stCxn id="62" idx="2"/>
            <a:endCxn id="128" idx="0"/>
          </p:cNvCxnSpPr>
          <p:nvPr/>
        </p:nvCxnSpPr>
        <p:spPr>
          <a:xfrm rot="5400000">
            <a:off x="1644929" y="2165312"/>
            <a:ext cx="1323564" cy="3218005"/>
          </a:xfrm>
          <a:prstGeom prst="curvedConnector3">
            <a:avLst>
              <a:gd name="adj1" fmla="val 63817"/>
            </a:avLst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1075933" y="5771361"/>
            <a:ext cx="1595309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Enable/Disable</a:t>
            </a:r>
          </a:p>
          <a:p>
            <a:pPr algn="ctr"/>
            <a:r>
              <a:rPr lang="en-US" dirty="0" smtClean="0"/>
              <a:t>Circuits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5107895" y="2653737"/>
            <a:ext cx="2643236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 smtClean="0"/>
              <a:t>SOP: Canonical, Minimized</a:t>
            </a:r>
          </a:p>
          <a:p>
            <a:pPr marL="285750" indent="-285750">
              <a:buClr>
                <a:schemeClr val="tx2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400" dirty="0" smtClean="0"/>
              <a:t>Simplified</a:t>
            </a:r>
            <a:endParaRPr lang="en-US" sz="1400" dirty="0"/>
          </a:p>
        </p:txBody>
      </p:sp>
      <p:cxnSp>
        <p:nvCxnSpPr>
          <p:cNvPr id="3" name="Elbow Connector 2"/>
          <p:cNvCxnSpPr>
            <a:endCxn id="87" idx="0"/>
          </p:cNvCxnSpPr>
          <p:nvPr/>
        </p:nvCxnSpPr>
        <p:spPr>
          <a:xfrm>
            <a:off x="6842295" y="3903965"/>
            <a:ext cx="1399858" cy="36323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>
            <a:stCxn id="58" idx="2"/>
            <a:endCxn id="86" idx="0"/>
          </p:cNvCxnSpPr>
          <p:nvPr/>
        </p:nvCxnSpPr>
        <p:spPr>
          <a:xfrm rot="16200000" flipH="1">
            <a:off x="6336460" y="4214848"/>
            <a:ext cx="709839" cy="4168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>
            <a:stCxn id="84" idx="2"/>
            <a:endCxn id="86" idx="2"/>
          </p:cNvCxnSpPr>
          <p:nvPr/>
        </p:nvCxnSpPr>
        <p:spPr>
          <a:xfrm rot="5400000" flipH="1" flipV="1">
            <a:off x="5500265" y="3998892"/>
            <a:ext cx="250905" cy="2548147"/>
          </a:xfrm>
          <a:prstGeom prst="bentConnector3">
            <a:avLst>
              <a:gd name="adj1" fmla="val -19846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endCxn id="58" idx="0"/>
          </p:cNvCxnSpPr>
          <p:nvPr/>
        </p:nvCxnSpPr>
        <p:spPr>
          <a:xfrm rot="16200000" flipH="1">
            <a:off x="6372410" y="3588454"/>
            <a:ext cx="215146" cy="59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58" idx="1"/>
            <a:endCxn id="85" idx="0"/>
          </p:cNvCxnSpPr>
          <p:nvPr/>
        </p:nvCxnSpPr>
        <p:spPr>
          <a:xfrm rot="10800000" flipV="1">
            <a:off x="5443615" y="3883675"/>
            <a:ext cx="680023" cy="10530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63" idx="3"/>
            <a:endCxn id="85" idx="0"/>
          </p:cNvCxnSpPr>
          <p:nvPr/>
        </p:nvCxnSpPr>
        <p:spPr>
          <a:xfrm>
            <a:off x="4992559" y="3699010"/>
            <a:ext cx="451055" cy="12377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60" idx="3"/>
            <a:endCxn id="84" idx="0"/>
          </p:cNvCxnSpPr>
          <p:nvPr/>
        </p:nvCxnSpPr>
        <p:spPr>
          <a:xfrm>
            <a:off x="4220571" y="4133215"/>
            <a:ext cx="131074" cy="6188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128" idx="2"/>
            <a:endCxn id="127" idx="0"/>
          </p:cNvCxnSpPr>
          <p:nvPr/>
        </p:nvCxnSpPr>
        <p:spPr>
          <a:xfrm rot="16200000" flipH="1">
            <a:off x="598399" y="4904737"/>
            <a:ext cx="408324" cy="20970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>
            <a:stCxn id="7" idx="3"/>
            <a:endCxn id="17" idx="1"/>
          </p:cNvCxnSpPr>
          <p:nvPr/>
        </p:nvCxnSpPr>
        <p:spPr>
          <a:xfrm flipV="1">
            <a:off x="1784576" y="408801"/>
            <a:ext cx="1796824" cy="1038999"/>
          </a:xfrm>
          <a:prstGeom prst="bentConnector3">
            <a:avLst>
              <a:gd name="adj1" fmla="val 70119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/>
          <p:cNvCxnSpPr>
            <a:stCxn id="7" idx="2"/>
            <a:endCxn id="19" idx="1"/>
          </p:cNvCxnSpPr>
          <p:nvPr/>
        </p:nvCxnSpPr>
        <p:spPr>
          <a:xfrm rot="5400000" flipH="1" flipV="1">
            <a:off x="2260872" y="468916"/>
            <a:ext cx="296987" cy="2030114"/>
          </a:xfrm>
          <a:prstGeom prst="bentConnector4">
            <a:avLst>
              <a:gd name="adj1" fmla="val -76973"/>
              <a:gd name="adj2" fmla="val 88243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61" idx="2"/>
            <a:endCxn id="62" idx="0"/>
          </p:cNvCxnSpPr>
          <p:nvPr/>
        </p:nvCxnSpPr>
        <p:spPr>
          <a:xfrm rot="16200000" flipH="1">
            <a:off x="3271054" y="2098540"/>
            <a:ext cx="389543" cy="89977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stCxn id="20" idx="2"/>
            <a:endCxn id="62" idx="0"/>
          </p:cNvCxnSpPr>
          <p:nvPr/>
        </p:nvCxnSpPr>
        <p:spPr>
          <a:xfrm rot="5400000">
            <a:off x="4294747" y="1279865"/>
            <a:ext cx="1084302" cy="1842369"/>
          </a:xfrm>
          <a:prstGeom prst="bent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22" idx="2"/>
            <a:endCxn id="23" idx="0"/>
          </p:cNvCxnSpPr>
          <p:nvPr/>
        </p:nvCxnSpPr>
        <p:spPr>
          <a:xfrm rot="16200000" flipH="1">
            <a:off x="8039139" y="2127386"/>
            <a:ext cx="258586" cy="74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stCxn id="18" idx="2"/>
            <a:endCxn id="22" idx="0"/>
          </p:cNvCxnSpPr>
          <p:nvPr/>
        </p:nvCxnSpPr>
        <p:spPr>
          <a:xfrm rot="5400000">
            <a:off x="8013684" y="1481421"/>
            <a:ext cx="302089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Elbow Connector 94"/>
          <p:cNvCxnSpPr>
            <a:stCxn id="62" idx="3"/>
            <a:endCxn id="88" idx="1"/>
          </p:cNvCxnSpPr>
          <p:nvPr/>
        </p:nvCxnSpPr>
        <p:spPr>
          <a:xfrm>
            <a:off x="4576182" y="2927866"/>
            <a:ext cx="1045138" cy="37133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Elbow Connector 98"/>
          <p:cNvCxnSpPr>
            <a:stCxn id="62" idx="2"/>
            <a:endCxn id="60" idx="0"/>
          </p:cNvCxnSpPr>
          <p:nvPr/>
        </p:nvCxnSpPr>
        <p:spPr>
          <a:xfrm rot="5400000">
            <a:off x="3497705" y="3530540"/>
            <a:ext cx="836017" cy="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Elbow Connector 101"/>
          <p:cNvCxnSpPr>
            <a:stCxn id="62" idx="2"/>
            <a:endCxn id="125" idx="0"/>
          </p:cNvCxnSpPr>
          <p:nvPr/>
        </p:nvCxnSpPr>
        <p:spPr>
          <a:xfrm rot="5400000">
            <a:off x="2677356" y="3777401"/>
            <a:ext cx="1903226" cy="573489"/>
          </a:xfrm>
          <a:prstGeom prst="bentConnector3">
            <a:avLst>
              <a:gd name="adj1" fmla="val 3547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59" idx="2"/>
            <a:endCxn id="152" idx="0"/>
          </p:cNvCxnSpPr>
          <p:nvPr/>
        </p:nvCxnSpPr>
        <p:spPr>
          <a:xfrm rot="5400000">
            <a:off x="783770" y="4346946"/>
            <a:ext cx="2514234" cy="334597"/>
          </a:xfrm>
          <a:prstGeom prst="bentConnector3">
            <a:avLst>
              <a:gd name="adj1" fmla="val 745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Elbow Connector 110"/>
          <p:cNvCxnSpPr>
            <a:stCxn id="62" idx="2"/>
            <a:endCxn id="63" idx="0"/>
          </p:cNvCxnSpPr>
          <p:nvPr/>
        </p:nvCxnSpPr>
        <p:spPr>
          <a:xfrm rot="16200000" flipH="1">
            <a:off x="4029819" y="2998425"/>
            <a:ext cx="401812" cy="63002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/>
          <p:cNvCxnSpPr>
            <a:stCxn id="18" idx="0"/>
            <a:endCxn id="21" idx="3"/>
          </p:cNvCxnSpPr>
          <p:nvPr/>
        </p:nvCxnSpPr>
        <p:spPr>
          <a:xfrm rot="16200000" flipV="1">
            <a:off x="7918680" y="714996"/>
            <a:ext cx="233824" cy="25827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/>
          <p:cNvCxnSpPr>
            <a:stCxn id="20" idx="3"/>
            <a:endCxn id="21" idx="1"/>
          </p:cNvCxnSpPr>
          <p:nvPr/>
        </p:nvCxnSpPr>
        <p:spPr>
          <a:xfrm flipV="1">
            <a:off x="6264310" y="727221"/>
            <a:ext cx="427069" cy="60851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/>
          <p:cNvCxnSpPr>
            <a:stCxn id="17" idx="3"/>
            <a:endCxn id="20" idx="0"/>
          </p:cNvCxnSpPr>
          <p:nvPr/>
        </p:nvCxnSpPr>
        <p:spPr>
          <a:xfrm>
            <a:off x="5257949" y="408801"/>
            <a:ext cx="500133" cy="6037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lbow Connector 123"/>
          <p:cNvCxnSpPr>
            <a:stCxn id="19" idx="3"/>
            <a:endCxn id="20" idx="1"/>
          </p:cNvCxnSpPr>
          <p:nvPr/>
        </p:nvCxnSpPr>
        <p:spPr>
          <a:xfrm>
            <a:off x="4796023" y="1335479"/>
            <a:ext cx="455830" cy="25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/>
          <p:cNvCxnSpPr>
            <a:stCxn id="59" idx="2"/>
            <a:endCxn id="126" idx="0"/>
          </p:cNvCxnSpPr>
          <p:nvPr/>
        </p:nvCxnSpPr>
        <p:spPr>
          <a:xfrm rot="16200000" flipH="1">
            <a:off x="1951043" y="3514268"/>
            <a:ext cx="1086055" cy="57177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>
            <a:stCxn id="6" idx="1"/>
            <a:endCxn id="7" idx="0"/>
          </p:cNvCxnSpPr>
          <p:nvPr/>
        </p:nvCxnSpPr>
        <p:spPr>
          <a:xfrm rot="10800000" flipV="1">
            <a:off x="1394310" y="945936"/>
            <a:ext cx="604255" cy="317198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Elbow Connector 190"/>
          <p:cNvCxnSpPr>
            <a:stCxn id="4" idx="2"/>
            <a:endCxn id="7" idx="1"/>
          </p:cNvCxnSpPr>
          <p:nvPr/>
        </p:nvCxnSpPr>
        <p:spPr>
          <a:xfrm rot="16200000" flipH="1">
            <a:off x="519544" y="963303"/>
            <a:ext cx="671348" cy="297645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Elbow Connector 193"/>
          <p:cNvCxnSpPr>
            <a:stCxn id="4" idx="3"/>
            <a:endCxn id="6" idx="0"/>
          </p:cNvCxnSpPr>
          <p:nvPr/>
        </p:nvCxnSpPr>
        <p:spPr>
          <a:xfrm>
            <a:off x="1177037" y="591786"/>
            <a:ext cx="1091665" cy="169484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44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</dc:creator>
  <cp:lastModifiedBy>Libby White</cp:lastModifiedBy>
  <cp:revision>9</cp:revision>
  <dcterms:created xsi:type="dcterms:W3CDTF">2016-01-15T17:31:51Z</dcterms:created>
  <dcterms:modified xsi:type="dcterms:W3CDTF">2016-01-18T17:10:07Z</dcterms:modified>
</cp:coreProperties>
</file>